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113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733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568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731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31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16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212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22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890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10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70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45A2-4DEC-4932-B09E-DED53EF43DCE}" type="datetimeFigureOut">
              <a:rPr lang="hu-HU" smtClean="0"/>
              <a:t>2017.09.26.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0154B-700F-4445-A67C-0D162277B3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97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92" y="268252"/>
            <a:ext cx="10404349" cy="658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5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01" y="111012"/>
            <a:ext cx="9265108" cy="656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8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063" y="99752"/>
            <a:ext cx="9093270" cy="644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8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Egyéni</PresentationFormat>
  <Paragraphs>0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2017-09-26T06:01:56Z</dcterms:created>
  <dcterms:modified xsi:type="dcterms:W3CDTF">2017-09-26T06:01:58Z</dcterms:modified>
</cp:coreProperties>
</file>