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40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42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57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8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078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15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98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41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189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09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842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21DDC-6347-4925-BD85-B7DAE982524B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DAFA-12E3-422A-9444-484C84F1DC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376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26666" y="-1004522"/>
            <a:ext cx="6225062" cy="878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7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02" y="68836"/>
            <a:ext cx="9252065" cy="6562903"/>
          </a:xfrm>
        </p:spPr>
      </p:pic>
    </p:spTree>
    <p:extLst>
      <p:ext uri="{BB962C8B-B14F-4D97-AF65-F5344CB8AC3E}">
        <p14:creationId xmlns:p14="http://schemas.microsoft.com/office/powerpoint/2010/main" val="390536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2" y="0"/>
            <a:ext cx="10616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00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4" y="0"/>
            <a:ext cx="9679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3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4" y="0"/>
            <a:ext cx="9679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11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4" y="0"/>
            <a:ext cx="9679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1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34" y="0"/>
            <a:ext cx="9679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Egyéni</PresentationFormat>
  <Paragraphs>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2018-02-02T07:43:22Z</dcterms:created>
  <dcterms:modified xsi:type="dcterms:W3CDTF">2018-02-02T07:43:24Z</dcterms:modified>
</cp:coreProperties>
</file>